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hbMx/RIhbXn675TbqRpZGivtde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88" y="-311043"/>
            <a:ext cx="1219199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4359" y="-77576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2025-04-07T15:22:42Z</dcterms:created>
  <dc:creator>emad morgan</dc:creator>
</cp:coreProperties>
</file>